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mKiRhNxoPxP1CKis6wwfg==" hashData="MbvywoQM0ER6wbDEEyRSVgwS8s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65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9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3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1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32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3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9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81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9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5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1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5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C3612A-84F5-4048-A805-B54636D2DDED}" type="datetimeFigureOut">
              <a:rPr lang="fr-FR" smtClean="0"/>
              <a:t>23/09/2015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E86AB2-A44C-0441-875D-61DAC60B1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17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6" Type="http://schemas.openxmlformats.org/officeDocument/2006/relationships/image" Target="../media/image21.jpe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NATIONALITIES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47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78" y="5206"/>
            <a:ext cx="1390481" cy="9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Sophie\Desktop\new-zealand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99" y="5513530"/>
            <a:ext cx="1812101" cy="9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3"/>
            <a:ext cx="1299620" cy="88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7370" y="36830"/>
            <a:ext cx="1315196" cy="9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1501" y="4115163"/>
            <a:ext cx="1373940" cy="89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9568" y="-11590"/>
            <a:ext cx="1592190" cy="10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75773" y="3257832"/>
            <a:ext cx="1557527" cy="113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08015" y="3153589"/>
            <a:ext cx="1248107" cy="95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45214" y="1412607"/>
            <a:ext cx="1334685" cy="97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58" y="4300827"/>
            <a:ext cx="1365784" cy="90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64187" y="1837358"/>
            <a:ext cx="1411782" cy="91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03994" y="5350203"/>
            <a:ext cx="1564521" cy="117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558" y="5513530"/>
            <a:ext cx="1481342" cy="101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34447" y="5205"/>
            <a:ext cx="1357553" cy="9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38129" y="2783887"/>
            <a:ext cx="1303294" cy="101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818112" y="1596556"/>
            <a:ext cx="1390222" cy="9770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68480" y="1596304"/>
            <a:ext cx="1354568" cy="91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52034" y="4466708"/>
            <a:ext cx="1328353" cy="9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5" y="5660931"/>
            <a:ext cx="1391510" cy="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3977" y="906595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Australian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011501" y="950340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Canadian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19921" y="1137427"/>
            <a:ext cx="210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South </a:t>
            </a:r>
            <a:r>
              <a:rPr lang="fr-FR" sz="2400" dirty="0" err="1" smtClean="0">
                <a:solidFill>
                  <a:srgbClr val="FF0000"/>
                </a:solidFill>
              </a:rPr>
              <a:t>African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675773" y="1042697"/>
            <a:ext cx="184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British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1741" y="2510354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Scottish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994799" y="2243422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Japanese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939025" y="2648515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German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55109" y="2582640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Welsh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1740" y="3856933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Mauritian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079213" y="3676055"/>
            <a:ext cx="181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Irish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108015" y="4053267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Chinese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834447" y="4262437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Indian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1739" y="5055378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Italian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70389" y="4865026"/>
            <a:ext cx="197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FF0000"/>
                </a:solidFill>
              </a:rPr>
              <a:t>American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108015" y="5255055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English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01738" y="6419581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French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29008" y="6411536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Spanish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193315" y="6456843"/>
            <a:ext cx="1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Malagasy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966119" y="6351937"/>
            <a:ext cx="224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New </a:t>
            </a:r>
            <a:r>
              <a:rPr lang="fr-FR" sz="2400" dirty="0" err="1" smtClean="0">
                <a:solidFill>
                  <a:srgbClr val="FF0000"/>
                </a:solidFill>
              </a:rPr>
              <a:t>Zealander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7459" y="613385"/>
            <a:ext cx="6624736" cy="702766"/>
          </a:xfrm>
          <a:prstGeom prst="cloudCallout">
            <a:avLst>
              <a:gd name="adj1" fmla="val 11831"/>
              <a:gd name="adj2" fmla="val 12351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your</a:t>
            </a:r>
            <a:r>
              <a:rPr lang="fr-FR" sz="2400" dirty="0" smtClean="0"/>
              <a:t> </a:t>
            </a:r>
            <a:r>
              <a:rPr lang="fr-FR" sz="2400" dirty="0" err="1" smtClean="0"/>
              <a:t>nationality</a:t>
            </a:r>
            <a:r>
              <a:rPr lang="fr-FR" sz="2400" dirty="0" smtClean="0"/>
              <a:t>?</a:t>
            </a:r>
            <a:r>
              <a:rPr lang="fr-FR" sz="2400" dirty="0" smtClean="0">
                <a:solidFill>
                  <a:srgbClr val="00B050"/>
                </a:solidFill>
                <a:latin typeface="Calibri"/>
                <a:cs typeface="Calibri"/>
              </a:rPr>
              <a:t>↘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46154" y="1921159"/>
            <a:ext cx="5077072" cy="702766"/>
          </a:xfrm>
          <a:prstGeom prst="cloudCallout">
            <a:avLst>
              <a:gd name="adj1" fmla="val -55119"/>
              <a:gd name="adj2" fmla="val 86336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I’m</a:t>
            </a:r>
            <a:r>
              <a:rPr lang="fr-FR" sz="2400" dirty="0" smtClean="0"/>
              <a:t> French.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100184" y="3225552"/>
            <a:ext cx="6624736" cy="702766"/>
          </a:xfrm>
          <a:prstGeom prst="cloudCallout">
            <a:avLst>
              <a:gd name="adj1" fmla="val 26619"/>
              <a:gd name="adj2" fmla="val 137453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Where</a:t>
            </a:r>
            <a:r>
              <a:rPr lang="fr-FR" sz="2400" dirty="0" smtClean="0"/>
              <a:t> are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?</a:t>
            </a:r>
            <a:r>
              <a:rPr lang="fr-FR" sz="24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Calibri"/>
                <a:cs typeface="Calibri"/>
              </a:rPr>
              <a:t>↘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97610" y="4818385"/>
            <a:ext cx="6525616" cy="702766"/>
          </a:xfrm>
          <a:prstGeom prst="cloudCallout">
            <a:avLst>
              <a:gd name="adj1" fmla="val -25188"/>
              <a:gd name="adj2" fmla="val 121963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I’m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Reunion</a:t>
            </a:r>
            <a:r>
              <a:rPr lang="fr-FR" sz="2400" dirty="0" smtClean="0"/>
              <a:t> Island.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8789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2718" y="743372"/>
            <a:ext cx="7848872" cy="983873"/>
          </a:xfrm>
          <a:prstGeom prst="cloudCallout">
            <a:avLst>
              <a:gd name="adj1" fmla="val 1274"/>
              <a:gd name="adj2" fmla="val 137671"/>
            </a:avLst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Are </a:t>
            </a:r>
            <a:r>
              <a:rPr lang="fr-FR" sz="3600" dirty="0" err="1" smtClean="0"/>
              <a:t>you</a:t>
            </a:r>
            <a:r>
              <a:rPr lang="fr-FR" sz="3600" dirty="0" smtClean="0"/>
              <a:t> American?</a:t>
            </a:r>
            <a:r>
              <a:rPr lang="fr-FR" sz="3600" dirty="0" smtClean="0">
                <a:solidFill>
                  <a:srgbClr val="00B050"/>
                </a:solidFill>
                <a:latin typeface="Calibri"/>
                <a:cs typeface="Calibri"/>
              </a:rPr>
              <a:t>↗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578666" y="3595778"/>
            <a:ext cx="4176464" cy="983873"/>
          </a:xfrm>
          <a:prstGeom prst="cloudCallout">
            <a:avLst>
              <a:gd name="adj1" fmla="val 28429"/>
              <a:gd name="adj2" fmla="val -127217"/>
            </a:avLst>
          </a:prstGeom>
          <a:noFill/>
          <a:ln>
            <a:solidFill>
              <a:srgbClr val="B7097D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Yes</a:t>
            </a:r>
            <a:r>
              <a:rPr lang="fr-FR" sz="3600" dirty="0" smtClean="0"/>
              <a:t>, I </a:t>
            </a:r>
            <a:r>
              <a:rPr lang="fr-FR" sz="3600" dirty="0" err="1" smtClean="0"/>
              <a:t>am</a:t>
            </a:r>
            <a:r>
              <a:rPr lang="fr-FR" sz="3600" dirty="0" smtClean="0"/>
              <a:t>.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5909692" y="3134753"/>
            <a:ext cx="4644008" cy="983873"/>
          </a:xfrm>
          <a:prstGeom prst="cloudCallout">
            <a:avLst>
              <a:gd name="adj1" fmla="val -35429"/>
              <a:gd name="adj2" fmla="val -116544"/>
            </a:avLst>
          </a:prstGeom>
          <a:noFill/>
          <a:ln>
            <a:solidFill>
              <a:srgbClr val="B7097D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No, </a:t>
            </a:r>
            <a:r>
              <a:rPr lang="fr-FR" sz="3600" dirty="0" err="1" smtClean="0"/>
              <a:t>I’m</a:t>
            </a:r>
            <a:r>
              <a:rPr lang="fr-FR" sz="3600" dirty="0" smtClean="0"/>
              <a:t> not.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47476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57</Words>
  <Application>Microsoft Macintosh PowerPoint</Application>
  <PresentationFormat>Grand écran</PresentationFormat>
  <Paragraphs>27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Organique</vt:lpstr>
      <vt:lpstr>NATIONALITIES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NATIONALITIES</dc:title>
  <dc:creator>Utilisateur de Microsoft Office</dc:creator>
  <cp:lastModifiedBy>Utilisateur de Microsoft Office</cp:lastModifiedBy>
  <cp:revision>1</cp:revision>
  <dcterms:created xsi:type="dcterms:W3CDTF">2015-09-23T10:50:29Z</dcterms:created>
  <dcterms:modified xsi:type="dcterms:W3CDTF">2015-09-23T10:55:42Z</dcterms:modified>
</cp:coreProperties>
</file>